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5"/>
  </p:notesMasterIdLst>
  <p:sldIdLst>
    <p:sldId id="299" r:id="rId5"/>
    <p:sldId id="298" r:id="rId6"/>
    <p:sldId id="300" r:id="rId7"/>
    <p:sldId id="296" r:id="rId8"/>
    <p:sldId id="297" r:id="rId9"/>
    <p:sldId id="295" r:id="rId10"/>
    <p:sldId id="284" r:id="rId11"/>
    <p:sldId id="291" r:id="rId12"/>
    <p:sldId id="293" r:id="rId13"/>
    <p:sldId id="292" r:id="rId14"/>
    <p:sldId id="289" r:id="rId15"/>
    <p:sldId id="290" r:id="rId16"/>
    <p:sldId id="294" r:id="rId17"/>
    <p:sldId id="288" r:id="rId18"/>
    <p:sldId id="287" r:id="rId19"/>
    <p:sldId id="286" r:id="rId20"/>
    <p:sldId id="285" r:id="rId21"/>
    <p:sldId id="283" r:id="rId22"/>
    <p:sldId id="282" r:id="rId23"/>
    <p:sldId id="281" r:id="rId24"/>
    <p:sldId id="280" r:id="rId25"/>
    <p:sldId id="273" r:id="rId26"/>
    <p:sldId id="279" r:id="rId27"/>
    <p:sldId id="278" r:id="rId28"/>
    <p:sldId id="277" r:id="rId29"/>
    <p:sldId id="276" r:id="rId30"/>
    <p:sldId id="274" r:id="rId31"/>
    <p:sldId id="275" r:id="rId32"/>
    <p:sldId id="261" r:id="rId33"/>
    <p:sldId id="262" r:id="rId34"/>
    <p:sldId id="269" r:id="rId35"/>
    <p:sldId id="263" r:id="rId36"/>
    <p:sldId id="264" r:id="rId37"/>
    <p:sldId id="265" r:id="rId38"/>
    <p:sldId id="266" r:id="rId39"/>
    <p:sldId id="267" r:id="rId40"/>
    <p:sldId id="270" r:id="rId41"/>
    <p:sldId id="268" r:id="rId42"/>
    <p:sldId id="271" r:id="rId43"/>
    <p:sldId id="27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C2"/>
    <a:srgbClr val="0E7D83"/>
    <a:srgbClr val="095155"/>
    <a:srgbClr val="13A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660"/>
  </p:normalViewPr>
  <p:slideViewPr>
    <p:cSldViewPr snapToGrid="0">
      <p:cViewPr>
        <p:scale>
          <a:sx n="100" d="100"/>
          <a:sy n="100" d="100"/>
        </p:scale>
        <p:origin x="231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63551-F0CB-4463-BF46-7E78805DEF15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67AE3-0890-4841-ADEE-A6069712C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9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5D9F-8FC4-4208-A4FB-A12EDA5241F8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1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3BBE-37DC-41AB-A094-FB34AB7F2478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8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8BF5-E99C-492A-B156-3DF2C4849C81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0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6ABA-B576-4160-8F3A-B145D043F26B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4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C2D4-2049-4A51-B9C6-ADB7542A19DC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17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EAAF-41FE-4670-AC14-6543A2817D14}" type="datetime1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E1BA-F8A2-421F-BDD2-DC9DBB8862C2}" type="datetime1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01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D46-ECF9-4D26-A750-B13C56A5C4E2}" type="datetime1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4473-85CD-4B0A-8B0B-A0609A1EB133}" type="datetime1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6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B838-B738-420C-AE97-E1B8B7851609}" type="datetime1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3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2BD-366B-4A16-8AA2-6E90D59B0F08}" type="datetime1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Better Business Analysis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5A4BE-9B81-4512-9A89-95D0CFA68A3A}" type="datetime1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Better Business Analysis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47D9-7F50-4B4F-9821-66159D2DD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2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SUE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04432A4-4B2B-194B-53AE-86C9C45C0CE9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27D8AE4-2F76-BCE0-CE40-8438192F8ACB}"/>
                </a:ext>
              </a:extLst>
            </p:cNvPr>
            <p:cNvSpPr/>
            <p:nvPr/>
          </p:nvSpPr>
          <p:spPr>
            <a:xfrm>
              <a:off x="55000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6B55640-CAD4-A30A-5523-7C90A70E9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76434" y="345174"/>
              <a:ext cx="1428750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900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HARRY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1AF82D1-8DEE-F606-4B0D-70DAB94CBE03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11DA5C6-2437-9B20-2C4E-785641488CB6}"/>
                </a:ext>
              </a:extLst>
            </p:cNvPr>
            <p:cNvSpPr/>
            <p:nvPr/>
          </p:nvSpPr>
          <p:spPr>
            <a:xfrm>
              <a:off x="2612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5E9C1B72-3E57-B6DA-F5F6-1702ADDDE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351" y="4065271"/>
              <a:ext cx="1409700" cy="14097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5289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PATRICIA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5C32A0-B66A-B848-EA58-79A73374D254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0B8DFE2-F9A5-CA2F-DD53-2762DD2C11CF}"/>
                </a:ext>
              </a:extLst>
            </p:cNvPr>
            <p:cNvSpPr/>
            <p:nvPr/>
          </p:nvSpPr>
          <p:spPr>
            <a:xfrm>
              <a:off x="55000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48B6B98-43D3-E1BA-3229-37610C68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7864" y="2223045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9640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DAVID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61D503-133A-BE73-1FB2-20FEDFC53ECB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A9CF73A-E2ED-2B33-93D6-0F973D3A5278}"/>
                </a:ext>
              </a:extLst>
            </p:cNvPr>
            <p:cNvSpPr/>
            <p:nvPr/>
          </p:nvSpPr>
          <p:spPr>
            <a:xfrm>
              <a:off x="72462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74EDEFC1-5CD3-D36E-6660-91062C678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49354" y="2181135"/>
              <a:ext cx="1390650" cy="14478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4413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ERICA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7BEB4DB-C01F-8663-5F35-FFE60743BA95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97F5330-2535-F114-E5DD-AE7AC7ED3292}"/>
                </a:ext>
              </a:extLst>
            </p:cNvPr>
            <p:cNvSpPr/>
            <p:nvPr/>
          </p:nvSpPr>
          <p:spPr>
            <a:xfrm>
              <a:off x="37537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ACEEE559-3166-2B0F-00DF-BC24AD6C2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3991" y="4087178"/>
              <a:ext cx="1476375" cy="14001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8359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ISAAC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BD93FE-8461-6DAD-4A5A-780D30FA728D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3AC7C4-AE53-02EC-809F-15E2128413BF}"/>
                </a:ext>
              </a:extLst>
            </p:cNvPr>
            <p:cNvSpPr/>
            <p:nvPr/>
          </p:nvSpPr>
          <p:spPr>
            <a:xfrm>
              <a:off x="37537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078EDE1-F2B9-E018-ACF4-731DBA077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7804" y="2209710"/>
              <a:ext cx="140970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2569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MEI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53D835B-A612-74CF-3A33-3AF20F38B9B2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99A892F-F6E2-D5D6-9D6E-82E2EB4C542B}"/>
                </a:ext>
              </a:extLst>
            </p:cNvPr>
            <p:cNvSpPr/>
            <p:nvPr/>
          </p:nvSpPr>
          <p:spPr>
            <a:xfrm>
              <a:off x="20075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84B1066-1616-8EAB-1594-6CD5850BB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2984" y="2203995"/>
              <a:ext cx="1390650" cy="14097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88498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NOEL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216264-8069-C13A-B864-0412AFB365A3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0C33A1D-C52C-EC15-1D62-6AC02B214038}"/>
                </a:ext>
              </a:extLst>
            </p:cNvPr>
            <p:cNvSpPr/>
            <p:nvPr/>
          </p:nvSpPr>
          <p:spPr>
            <a:xfrm>
              <a:off x="2612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EB9703D-252F-28EB-FB27-9BBB4E57E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4826" y="2192565"/>
              <a:ext cx="1428750" cy="14287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57785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KIM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F32E69-133F-893A-6135-40A8BC3A91EC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DBBBB10-6972-DF86-421E-45E8DC76A310}"/>
                </a:ext>
              </a:extLst>
            </p:cNvPr>
            <p:cNvSpPr/>
            <p:nvPr/>
          </p:nvSpPr>
          <p:spPr>
            <a:xfrm>
              <a:off x="72462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4D89D446-7386-8B15-2819-FD01B6C12E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29351" y="368436"/>
              <a:ext cx="1400175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16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DARREN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066944-92BA-3B81-1DE9-7FD3BA59ABA6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84385C5-4C09-C258-29CF-E66AA084188B}"/>
                </a:ext>
              </a:extLst>
            </p:cNvPr>
            <p:cNvSpPr/>
            <p:nvPr/>
          </p:nvSpPr>
          <p:spPr>
            <a:xfrm>
              <a:off x="55000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B7DA4F3-295A-C1C2-0293-7CB9F8338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73576" y="334146"/>
              <a:ext cx="1419225" cy="14287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45672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FAWZIA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56C82A2-B2B4-F0A8-AF6A-9525DD03E24F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58844BE-6B04-181F-A5F1-5DCDE3B9DF7C}"/>
                </a:ext>
              </a:extLst>
            </p:cNvPr>
            <p:cNvSpPr/>
            <p:nvPr/>
          </p:nvSpPr>
          <p:spPr>
            <a:xfrm>
              <a:off x="37537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C86EA76E-7985-3041-DFE9-D629328BE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7804" y="341766"/>
              <a:ext cx="1428750" cy="14001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0450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STEFAN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688FC37-C1A1-6F9B-70CC-B7CD18757428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CC1A30E-4A6D-2A69-2FEF-7822696A551C}"/>
                </a:ext>
              </a:extLst>
            </p:cNvPr>
            <p:cNvSpPr/>
            <p:nvPr/>
          </p:nvSpPr>
          <p:spPr>
            <a:xfrm>
              <a:off x="2612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26B6B87-2491-A936-596A-133D344AC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1971" y="313191"/>
              <a:ext cx="1400175" cy="14382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9142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MATTHEW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C019CCD-C4D6-32BB-6A48-BA3F136BFC48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4A8689E-0751-AC3F-27EC-DBF8BC70F826}"/>
                </a:ext>
              </a:extLst>
            </p:cNvPr>
            <p:cNvSpPr/>
            <p:nvPr/>
          </p:nvSpPr>
          <p:spPr>
            <a:xfrm>
              <a:off x="20075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86CAF9EA-70D0-2B7A-4769-66B9A263D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2029" y="357006"/>
              <a:ext cx="144780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38971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MARK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39447BA-4CC2-EE8C-B344-B68713DC98CF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5C6A9BA-2E14-7C18-DED5-9C5BF1868C14}"/>
                </a:ext>
              </a:extLst>
            </p:cNvPr>
            <p:cNvSpPr/>
            <p:nvPr/>
          </p:nvSpPr>
          <p:spPr>
            <a:xfrm>
              <a:off x="2612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1292E27A-C8BF-A510-E194-541A03D1C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921" y="349386"/>
              <a:ext cx="1438275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67929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TINA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7A4306-C8DD-F237-6A99-E15A1ABA7A31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368A3BC-31BE-AF96-385E-B3E6C09230BD}"/>
                </a:ext>
              </a:extLst>
            </p:cNvPr>
            <p:cNvSpPr/>
            <p:nvPr/>
          </p:nvSpPr>
          <p:spPr>
            <a:xfrm>
              <a:off x="89925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CBE4C3F6-D620-303D-81B2-22155C6DA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54646" y="337956"/>
              <a:ext cx="1457325" cy="14097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11103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GINA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3064CB-0CCF-5427-68DB-9BFD0D062B35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8F0ACB-9537-8117-9E50-E5EA86F8CCAD}"/>
                </a:ext>
              </a:extLst>
            </p:cNvPr>
            <p:cNvSpPr/>
            <p:nvPr/>
          </p:nvSpPr>
          <p:spPr>
            <a:xfrm>
              <a:off x="89925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D9C7BBA-0763-5676-11AE-B2C65096D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73696" y="4089083"/>
              <a:ext cx="1419225" cy="13620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2585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OLIVIA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7ACE8E-172F-BD2A-D01C-3CBE7E1262B0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7D89F61-9C58-9457-DE5A-384D824FED37}"/>
                </a:ext>
              </a:extLst>
            </p:cNvPr>
            <p:cNvSpPr/>
            <p:nvPr/>
          </p:nvSpPr>
          <p:spPr>
            <a:xfrm>
              <a:off x="72462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AED881D-22C4-E4E2-0909-4F0B2A450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6654" y="4090036"/>
              <a:ext cx="1390650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58697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ANIL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9D140C7-F62F-6AAD-4E0C-C3CF3DAFD71D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45FECE-B071-D846-5138-BC7D353F6889}"/>
                </a:ext>
              </a:extLst>
            </p:cNvPr>
            <p:cNvSpPr/>
            <p:nvPr/>
          </p:nvSpPr>
          <p:spPr>
            <a:xfrm>
              <a:off x="55000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E861AD8-7250-7FC4-B7CF-48C50180B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6985" y="4074796"/>
              <a:ext cx="1352550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4069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JULIETTA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226781-5758-2849-2FD7-6EC654DCC4D5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196927B-7AF6-F5C5-12CA-D19904F60B72}"/>
                </a:ext>
              </a:extLst>
            </p:cNvPr>
            <p:cNvSpPr/>
            <p:nvPr/>
          </p:nvSpPr>
          <p:spPr>
            <a:xfrm>
              <a:off x="37537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6AF9598-D14A-5E8B-1EFF-74561D88C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7920" y="4090036"/>
              <a:ext cx="1419225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96121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ROHAAN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8B2549-09E0-9582-6765-8F21DD8F5FA0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FF41A42-9B51-59DE-72F4-053029312983}"/>
                </a:ext>
              </a:extLst>
            </p:cNvPr>
            <p:cNvSpPr/>
            <p:nvPr/>
          </p:nvSpPr>
          <p:spPr>
            <a:xfrm>
              <a:off x="2612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D7D446B-67E3-E340-A56F-67FAEEA35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9951" y="4090036"/>
              <a:ext cx="1419225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26872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COLIN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F3825F-F3A9-B40C-7FCC-FDB3429DD606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160AA61-6B49-3DEA-47F7-5F44FCF06135}"/>
                </a:ext>
              </a:extLst>
            </p:cNvPr>
            <p:cNvSpPr/>
            <p:nvPr/>
          </p:nvSpPr>
          <p:spPr>
            <a:xfrm>
              <a:off x="20075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76C676B-27F4-5B90-CC46-6E20AE860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5841" y="4082416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01935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E741A47-5DA4-C1CC-DA26-59956A70346D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9266349-E393-32C8-5956-15ED9E3B8886}"/>
                </a:ext>
              </a:extLst>
            </p:cNvPr>
            <p:cNvSpPr/>
            <p:nvPr/>
          </p:nvSpPr>
          <p:spPr>
            <a:xfrm>
              <a:off x="2612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0616FBD-3213-DA8E-5036-D4AA828B0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289" y="346529"/>
              <a:ext cx="1352550" cy="1371600"/>
            </a:xfrm>
            <a:prstGeom prst="rect">
              <a:avLst/>
            </a:prstGeom>
            <a:solidFill>
              <a:srgbClr val="0E7D83"/>
            </a:solidFill>
            <a:ln w="12700">
              <a:noFill/>
            </a:ln>
            <a:effectLst/>
          </p:spPr>
        </p:pic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SANDRA</a:t>
            </a:r>
          </a:p>
        </p:txBody>
      </p:sp>
    </p:spTree>
    <p:extLst>
      <p:ext uri="{BB962C8B-B14F-4D97-AF65-F5344CB8AC3E}">
        <p14:creationId xmlns:p14="http://schemas.microsoft.com/office/powerpoint/2010/main" val="210966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KATIE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55EF2BC-BC65-92BD-AA9E-35D2EB0EBACE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33899D-4D84-087E-8734-6A791AFC4737}"/>
                </a:ext>
              </a:extLst>
            </p:cNvPr>
            <p:cNvSpPr/>
            <p:nvPr/>
          </p:nvSpPr>
          <p:spPr>
            <a:xfrm>
              <a:off x="20075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FA645788-F315-F38B-F220-FA304FAF5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5949" y="351291"/>
              <a:ext cx="1438275" cy="14001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17114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JESSICA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E2BCAAC-AB60-2BCC-9815-90B6BF3CD683}"/>
              </a:ext>
            </a:extLst>
          </p:cNvPr>
          <p:cNvGrpSpPr/>
          <p:nvPr/>
        </p:nvGrpSpPr>
        <p:grpSpPr>
          <a:xfrm>
            <a:off x="1368202" y="364878"/>
            <a:ext cx="1461407" cy="1445062"/>
            <a:chOff x="20075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449AE49-E504-C89D-87B9-5CE435F28696}"/>
                </a:ext>
              </a:extLst>
            </p:cNvPr>
            <p:cNvSpPr/>
            <p:nvPr/>
          </p:nvSpPr>
          <p:spPr>
            <a:xfrm>
              <a:off x="20075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D6945E3-79AD-C404-9F3B-E7E49C187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26796" y="373289"/>
              <a:ext cx="1362075" cy="13716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389909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BEN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885B9E-3114-A588-C59B-34CFBC74026A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C242A6-1A1F-7437-6D1F-76983C0BAA25}"/>
                </a:ext>
              </a:extLst>
            </p:cNvPr>
            <p:cNvSpPr/>
            <p:nvPr/>
          </p:nvSpPr>
          <p:spPr>
            <a:xfrm>
              <a:off x="37537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C79737A-C159-4422-6D7A-F2CD28033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3996" y="2197326"/>
              <a:ext cx="1381125" cy="14001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628395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DONALD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C06E81-041B-3808-623C-C7223F8911CF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787DD4-6832-5E3D-5A55-6F0D2CD93E53}"/>
                </a:ext>
              </a:extLst>
            </p:cNvPr>
            <p:cNvSpPr/>
            <p:nvPr/>
          </p:nvSpPr>
          <p:spPr>
            <a:xfrm>
              <a:off x="37537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AD661A-2523-9DC5-AD59-ED37C29435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3996" y="346529"/>
              <a:ext cx="1362075" cy="13716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61165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FATIMA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E8F705-BD9B-DA6C-3699-75E2ADA1AED9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BF09ADC-E5C8-4E96-D01F-383A47F12B61}"/>
                </a:ext>
              </a:extLst>
            </p:cNvPr>
            <p:cNvSpPr/>
            <p:nvPr/>
          </p:nvSpPr>
          <p:spPr>
            <a:xfrm>
              <a:off x="55000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F525A98-FD06-0FBA-6ADA-CC5E95A7F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5484" y="354239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7799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ROBBIE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1880FD-2A0B-98B1-5F95-16EB5FE10233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2F69179-41A4-5962-6BFB-65B666BAFA28}"/>
                </a:ext>
              </a:extLst>
            </p:cNvPr>
            <p:cNvSpPr/>
            <p:nvPr/>
          </p:nvSpPr>
          <p:spPr>
            <a:xfrm>
              <a:off x="72462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60CE223-6394-1008-B2D1-82DFDE2A6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7134" y="341766"/>
              <a:ext cx="1352550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61852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MAX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5D0AE4-5139-C2CF-08FF-38810A3398C9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8EB1702-3EBF-D853-65F4-EC52C578BC13}"/>
                </a:ext>
              </a:extLst>
            </p:cNvPr>
            <p:cNvSpPr/>
            <p:nvPr/>
          </p:nvSpPr>
          <p:spPr>
            <a:xfrm>
              <a:off x="899250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8BA37C4-59E1-3EF9-1D1E-7FA78360F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7984" y="349386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96378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DENNIS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CE96E1-2464-76D6-77FE-E6272E39E10C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612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D7C58FD-0E73-7373-C33D-C8D67E01136E}"/>
                </a:ext>
              </a:extLst>
            </p:cNvPr>
            <p:cNvSpPr/>
            <p:nvPr/>
          </p:nvSpPr>
          <p:spPr>
            <a:xfrm>
              <a:off x="2612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6B761E-46A8-E212-A880-A73305799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3764" y="2216377"/>
              <a:ext cx="1371600" cy="13620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506232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VERITY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B6B745-4187-D1F9-68AF-0D3F23AECAE7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9009292-A325-E0F8-3C98-E9585FD02510}"/>
                </a:ext>
              </a:extLst>
            </p:cNvPr>
            <p:cNvSpPr/>
            <p:nvPr/>
          </p:nvSpPr>
          <p:spPr>
            <a:xfrm>
              <a:off x="55000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C5DC41-255B-3F44-2122-DF4136A9A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5484" y="2229712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76789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RAJA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7586BB-B917-534C-128A-2CC46E6970F8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7029A24-1398-7929-253A-C93EDB07F1A6}"/>
                </a:ext>
              </a:extLst>
            </p:cNvPr>
            <p:cNvSpPr/>
            <p:nvPr/>
          </p:nvSpPr>
          <p:spPr>
            <a:xfrm>
              <a:off x="20075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09D94A-A50A-BC7D-D4D8-C5FDA7BBE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2983" y="2214472"/>
              <a:ext cx="1409700" cy="13716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1238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KERRY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13BCF70-9C6F-3487-B3B3-DCCCFE430CDC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53689B-6123-96B4-41D3-600C8E7E3B7E}"/>
                </a:ext>
              </a:extLst>
            </p:cNvPr>
            <p:cNvSpPr/>
            <p:nvPr/>
          </p:nvSpPr>
          <p:spPr>
            <a:xfrm>
              <a:off x="724625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8442191-2731-499E-AA06-D01EB1EF8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9514" y="2197326"/>
              <a:ext cx="1371600" cy="140017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2668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BETHANY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9BEC576-DA11-D937-6D8D-3C0C5E567048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724625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0146CCF-D0DD-DEB0-50E0-1D557A171881}"/>
                </a:ext>
              </a:extLst>
            </p:cNvPr>
            <p:cNvSpPr/>
            <p:nvPr/>
          </p:nvSpPr>
          <p:spPr>
            <a:xfrm>
              <a:off x="724625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C86F88B-EB17-8B23-0163-E09F3128E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41734" y="4090034"/>
              <a:ext cx="1390650" cy="13906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50319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LIZA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57BDAA9-0B85-4D88-BC69-6704F066388F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281E66-5327-7FCC-8BE4-EF6C094DEE45}"/>
                </a:ext>
              </a:extLst>
            </p:cNvPr>
            <p:cNvSpPr/>
            <p:nvPr/>
          </p:nvSpPr>
          <p:spPr>
            <a:xfrm>
              <a:off x="89925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5205E85-76EC-1A00-CCDB-03BEFBA37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0364" y="2203042"/>
              <a:ext cx="1409700" cy="140970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9315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RAYMOND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275B3D8-DF51-B0CA-7954-6D922FA6D658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05C7DA1-31D9-9B1D-BA5A-0A6A29978524}"/>
                </a:ext>
              </a:extLst>
            </p:cNvPr>
            <p:cNvSpPr/>
            <p:nvPr/>
          </p:nvSpPr>
          <p:spPr>
            <a:xfrm>
              <a:off x="89925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555FAE9B-A36A-BF55-CC31-408382CEF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87983" y="4068128"/>
              <a:ext cx="1390650" cy="14192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4401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GARY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D9842B-034A-1EEE-8208-D26FADB66365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55000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BD05B32-865E-8762-89BD-63199232E395}"/>
                </a:ext>
              </a:extLst>
            </p:cNvPr>
            <p:cNvSpPr/>
            <p:nvPr/>
          </p:nvSpPr>
          <p:spPr>
            <a:xfrm>
              <a:off x="55000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198893E7-5493-BD0F-2CD0-CE0772769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1674" y="4060507"/>
              <a:ext cx="1428750" cy="14192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87367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PAULA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8466289-DFA9-4E4D-6E08-C0EE21B2B5C4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3753757" y="250372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34DC756-6A06-5DAE-7CA2-399D06B7BD35}"/>
                </a:ext>
              </a:extLst>
            </p:cNvPr>
            <p:cNvSpPr/>
            <p:nvPr/>
          </p:nvSpPr>
          <p:spPr>
            <a:xfrm>
              <a:off x="3753757" y="250372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0F82CE1-1A13-ADA8-17E7-E5DB627F0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1249" y="345174"/>
              <a:ext cx="1400175" cy="13811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3186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MARY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A6EC057-8A3C-0355-3896-CB35488E0C24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8992507" y="2115458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DD409E1-AFF4-FF52-3BA0-480000B178AF}"/>
                </a:ext>
              </a:extLst>
            </p:cNvPr>
            <p:cNvSpPr/>
            <p:nvPr/>
          </p:nvSpPr>
          <p:spPr>
            <a:xfrm>
              <a:off x="8992507" y="2115458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678C758E-408C-3ABE-411C-C694B804D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0843" y="2192565"/>
              <a:ext cx="1390650" cy="1428750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264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66000">
              <a:schemeClr val="bg1"/>
            </a:gs>
            <a:gs pos="0">
              <a:srgbClr val="F8FFC2"/>
            </a:gs>
            <a:gs pos="100000">
              <a:schemeClr val="bg1">
                <a:lumMod val="1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8D10689-2D24-91F8-24AD-2F821CB28436}"/>
              </a:ext>
            </a:extLst>
          </p:cNvPr>
          <p:cNvGrpSpPr/>
          <p:nvPr/>
        </p:nvGrpSpPr>
        <p:grpSpPr>
          <a:xfrm>
            <a:off x="3171480" y="364878"/>
            <a:ext cx="5650769" cy="1437302"/>
            <a:chOff x="6244206" y="291621"/>
            <a:chExt cx="5316052" cy="19164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E810B2-8446-B050-40AD-B25E439529F8}"/>
                </a:ext>
              </a:extLst>
            </p:cNvPr>
            <p:cNvSpPr/>
            <p:nvPr/>
          </p:nvSpPr>
          <p:spPr>
            <a:xfrm>
              <a:off x="6244206" y="805343"/>
              <a:ext cx="5316052" cy="14026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Role / Attributes / Bio / Interests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70CDB5-1362-19C8-557F-69287B92D5C3}"/>
                </a:ext>
              </a:extLst>
            </p:cNvPr>
            <p:cNvSpPr/>
            <p:nvPr/>
          </p:nvSpPr>
          <p:spPr>
            <a:xfrm>
              <a:off x="6244207" y="29162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ABOUT 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745E9E5-D410-348B-24DD-74448A162957}"/>
              </a:ext>
            </a:extLst>
          </p:cNvPr>
          <p:cNvGrpSpPr/>
          <p:nvPr/>
        </p:nvGrpSpPr>
        <p:grpSpPr>
          <a:xfrm>
            <a:off x="5256755" y="2084524"/>
            <a:ext cx="3565494" cy="2053602"/>
            <a:chOff x="6244205" y="2470799"/>
            <a:chExt cx="5316049" cy="27381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960230-83BD-1084-8FB6-1EE4ECC25DE3}"/>
                </a:ext>
              </a:extLst>
            </p:cNvPr>
            <p:cNvSpPr/>
            <p:nvPr/>
          </p:nvSpPr>
          <p:spPr>
            <a:xfrm>
              <a:off x="6244205" y="3001435"/>
              <a:ext cx="5316049" cy="22074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the paint points and obstacles I face.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22DA48-05B8-4A3D-0F60-A39FE030B5C6}"/>
                </a:ext>
              </a:extLst>
            </p:cNvPr>
            <p:cNvSpPr/>
            <p:nvPr/>
          </p:nvSpPr>
          <p:spPr>
            <a:xfrm>
              <a:off x="6244207" y="2470799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CHALLENGES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C815D6-CD8B-7482-2C76-02AAA818974F}"/>
              </a:ext>
            </a:extLst>
          </p:cNvPr>
          <p:cNvGrpSpPr/>
          <p:nvPr/>
        </p:nvGrpSpPr>
        <p:grpSpPr>
          <a:xfrm>
            <a:off x="5240024" y="4417307"/>
            <a:ext cx="3582225" cy="2047005"/>
            <a:chOff x="6244204" y="4649977"/>
            <a:chExt cx="5340994" cy="272933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100459-012C-AF1A-5D73-DE3042EB3796}"/>
                </a:ext>
              </a:extLst>
            </p:cNvPr>
            <p:cNvSpPr/>
            <p:nvPr/>
          </p:nvSpPr>
          <p:spPr>
            <a:xfrm>
              <a:off x="6244207" y="5180612"/>
              <a:ext cx="5340991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would I say?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CB6913-F598-EB6B-4309-597CC20DC976}"/>
                </a:ext>
              </a:extLst>
            </p:cNvPr>
            <p:cNvSpPr/>
            <p:nvPr/>
          </p:nvSpPr>
          <p:spPr>
            <a:xfrm>
              <a:off x="6244204" y="4649977"/>
              <a:ext cx="5340990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QUOTES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5F5A19-578B-1E97-AA5B-C28C7FDB5404}"/>
              </a:ext>
            </a:extLst>
          </p:cNvPr>
          <p:cNvGrpSpPr/>
          <p:nvPr/>
        </p:nvGrpSpPr>
        <p:grpSpPr>
          <a:xfrm>
            <a:off x="1371599" y="4417307"/>
            <a:ext cx="3565495" cy="2047005"/>
            <a:chOff x="631743" y="4649977"/>
            <a:chExt cx="5316050" cy="27293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5DF65D-BDFC-6B00-ABC4-8EE4FD9C1241}"/>
                </a:ext>
              </a:extLst>
            </p:cNvPr>
            <p:cNvSpPr/>
            <p:nvPr/>
          </p:nvSpPr>
          <p:spPr>
            <a:xfrm>
              <a:off x="631744" y="5180613"/>
              <a:ext cx="5316049" cy="2198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What do I want to avoid?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7779A6-D045-2453-4694-ADF89F9EB2A5}"/>
                </a:ext>
              </a:extLst>
            </p:cNvPr>
            <p:cNvSpPr/>
            <p:nvPr/>
          </p:nvSpPr>
          <p:spPr>
            <a:xfrm>
              <a:off x="631743" y="4649977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FEARS + OBJECTIONS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A39A9BE-0D97-0090-A6E1-0E6D20A77B99}"/>
              </a:ext>
            </a:extLst>
          </p:cNvPr>
          <p:cNvGrpSpPr/>
          <p:nvPr/>
        </p:nvGrpSpPr>
        <p:grpSpPr>
          <a:xfrm>
            <a:off x="1371599" y="2084524"/>
            <a:ext cx="3565497" cy="2048721"/>
            <a:chOff x="631742" y="2468511"/>
            <a:chExt cx="5316053" cy="27316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FAA9B2-604D-C1EF-B29D-1B7AA0984635}"/>
                </a:ext>
              </a:extLst>
            </p:cNvPr>
            <p:cNvSpPr/>
            <p:nvPr/>
          </p:nvSpPr>
          <p:spPr>
            <a:xfrm>
              <a:off x="631746" y="3001434"/>
              <a:ext cx="5316049" cy="21987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350" i="1" dirty="0">
                  <a:solidFill>
                    <a:srgbClr val="13A9B1"/>
                  </a:solidFill>
                </a:rPr>
                <a:t>Describe my aims. What would make me happy?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0A8A52-AE24-C50C-5F86-756585EC17AE}"/>
                </a:ext>
              </a:extLst>
            </p:cNvPr>
            <p:cNvSpPr/>
            <p:nvPr/>
          </p:nvSpPr>
          <p:spPr>
            <a:xfrm>
              <a:off x="631742" y="2468511"/>
              <a:ext cx="5316047" cy="532926"/>
            </a:xfrm>
            <a:prstGeom prst="rect">
              <a:avLst/>
            </a:prstGeom>
            <a:solidFill>
              <a:srgbClr val="0E7D83"/>
            </a:solidFill>
            <a:ln w="12700">
              <a:solidFill>
                <a:srgbClr val="0E7D8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b="1" dirty="0">
                  <a:solidFill>
                    <a:schemeClr val="bg1"/>
                  </a:solidFill>
                </a:rPr>
                <a:t>GOALS + NEEDS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F289B4C-2DC5-9778-C40A-E058CF422E40}"/>
              </a:ext>
            </a:extLst>
          </p:cNvPr>
          <p:cNvSpPr/>
          <p:nvPr/>
        </p:nvSpPr>
        <p:spPr>
          <a:xfrm>
            <a:off x="321751" y="364878"/>
            <a:ext cx="764099" cy="6099434"/>
          </a:xfrm>
          <a:prstGeom prst="rect">
            <a:avLst/>
          </a:prstGeom>
          <a:solidFill>
            <a:srgbClr val="095155"/>
          </a:solidFill>
          <a:ln w="12700">
            <a:solidFill>
              <a:srgbClr val="0951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JAMES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8494751-6601-8E5F-250B-079F48F93793}"/>
              </a:ext>
            </a:extLst>
          </p:cNvPr>
          <p:cNvGrpSpPr/>
          <p:nvPr/>
        </p:nvGrpSpPr>
        <p:grpSpPr>
          <a:xfrm>
            <a:off x="1371599" y="364878"/>
            <a:ext cx="1461407" cy="1445062"/>
            <a:chOff x="2007507" y="3980544"/>
            <a:chExt cx="1581604" cy="1563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5E001C2-93FE-7D17-9B29-3286AAA69602}"/>
                </a:ext>
              </a:extLst>
            </p:cNvPr>
            <p:cNvSpPr/>
            <p:nvPr/>
          </p:nvSpPr>
          <p:spPr>
            <a:xfrm>
              <a:off x="2007507" y="3980544"/>
              <a:ext cx="1581604" cy="15639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E7D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8831BAC-EC0E-116D-817C-DABAE0598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8427" y="4052888"/>
              <a:ext cx="1400175" cy="1419225"/>
            </a:xfrm>
            <a:prstGeom prst="rect">
              <a:avLst/>
            </a:prstGeom>
            <a:ln w="12700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5085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7C10959605F54B85FFB33F664CBA73" ma:contentTypeVersion="13" ma:contentTypeDescription="Create a new document." ma:contentTypeScope="" ma:versionID="ca1a44a89454a27bc48c8abf51a80b33">
  <xsd:schema xmlns:xsd="http://www.w3.org/2001/XMLSchema" xmlns:xs="http://www.w3.org/2001/XMLSchema" xmlns:p="http://schemas.microsoft.com/office/2006/metadata/properties" xmlns:ns3="468ec739-f36d-47a5-ae20-00f6ef6b1b93" xmlns:ns4="d3afa507-52aa-4bed-9e5d-ad36bd57fd0c" targetNamespace="http://schemas.microsoft.com/office/2006/metadata/properties" ma:root="true" ma:fieldsID="baf0d65e4677dc33a55e0279ce78a31d" ns3:_="" ns4:_="">
    <xsd:import namespace="468ec739-f36d-47a5-ae20-00f6ef6b1b93"/>
    <xsd:import namespace="d3afa507-52aa-4bed-9e5d-ad36bd57fd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ec739-f36d-47a5-ae20-00f6ef6b1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fa507-52aa-4bed-9e5d-ad36bd57fd0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FC4399-26F9-4FA8-85EB-30A9874E82F6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d3afa507-52aa-4bed-9e5d-ad36bd57fd0c"/>
    <ds:schemaRef ds:uri="468ec739-f36d-47a5-ae20-00f6ef6b1b93"/>
  </ds:schemaRefs>
</ds:datastoreItem>
</file>

<file path=customXml/itemProps2.xml><?xml version="1.0" encoding="utf-8"?>
<ds:datastoreItem xmlns:ds="http://schemas.openxmlformats.org/officeDocument/2006/customXml" ds:itemID="{279FE571-77EA-460C-B612-EFE5A43D0F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50628D-F2E4-432F-B3CD-4F676CEB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8ec739-f36d-47a5-ae20-00f6ef6b1b93"/>
    <ds:schemaRef ds:uri="d3afa507-52aa-4bed-9e5d-ad36bd57f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1960</Words>
  <Application>Microsoft Office PowerPoint</Application>
  <PresentationFormat>On-screen Show (4:3)</PresentationFormat>
  <Paragraphs>440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Mullinger</dc:creator>
  <cp:lastModifiedBy>Stuart Mullinger</cp:lastModifiedBy>
  <cp:revision>4</cp:revision>
  <dcterms:created xsi:type="dcterms:W3CDTF">2022-09-22T13:42:40Z</dcterms:created>
  <dcterms:modified xsi:type="dcterms:W3CDTF">2022-09-27T08:32:07Z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0x010100397C10959605F54B85FFB33F664CBA73</vt:lpwstr>
  </property>
</Properties>
</file>